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1578" r:id="rId2"/>
    <p:sldId id="302" r:id="rId3"/>
    <p:sldId id="1579" r:id="rId4"/>
    <p:sldId id="1577" r:id="rId5"/>
    <p:sldId id="1580" r:id="rId6"/>
    <p:sldId id="1581" r:id="rId7"/>
    <p:sldId id="1585" r:id="rId8"/>
    <p:sldId id="1582" r:id="rId9"/>
    <p:sldId id="1583" r:id="rId10"/>
    <p:sldId id="1586" r:id="rId11"/>
    <p:sldId id="1587" r:id="rId12"/>
    <p:sldId id="1584" r:id="rId13"/>
    <p:sldId id="1590" r:id="rId14"/>
    <p:sldId id="1588" r:id="rId15"/>
    <p:sldId id="158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AFD9"/>
    <a:srgbClr val="0000FF"/>
    <a:srgbClr val="00FF00"/>
    <a:srgbClr val="131517"/>
    <a:srgbClr val="1A1D23"/>
    <a:srgbClr val="636263"/>
    <a:srgbClr val="4680A2"/>
    <a:srgbClr val="43607A"/>
    <a:srgbClr val="FFFFFF"/>
    <a:srgbClr val="002C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3239" autoAdjust="0"/>
  </p:normalViewPr>
  <p:slideViewPr>
    <p:cSldViewPr snapToGrid="0">
      <p:cViewPr varScale="1">
        <p:scale>
          <a:sx n="82" d="100"/>
          <a:sy n="82" d="100"/>
        </p:scale>
        <p:origin x="176" y="592"/>
      </p:cViewPr>
      <p:guideLst>
        <p:guide orient="horz" pos="431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6865F-9B6D-45C0-858D-0A3F3B02BBB1}" type="datetimeFigureOut">
              <a:rPr lang="en-US" smtClean="0"/>
              <a:pPr/>
              <a:t>8/9/22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31897-454F-4CA3-8426-223F5CB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12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2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181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8/9/22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8/9/22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8/9/22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8/9/22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8/9/22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8/9/22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8/9/22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8/9/22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8/9/22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8/9/22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8/9/22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B657F-0554-4F11-BE3A-19E43BC8DE95}" type="datetimeFigureOut">
              <a:rPr lang="en-US" smtClean="0"/>
              <a:pPr/>
              <a:t>8/9/22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246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6890E4-6371-F94B-A52E-244CC257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86" y="626702"/>
            <a:ext cx="8375374" cy="8274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AF0342-DC98-0347-A2BA-C93C2EACEAE6}"/>
              </a:ext>
            </a:extLst>
          </p:cNvPr>
          <p:cNvSpPr txBox="1"/>
          <p:nvPr/>
        </p:nvSpPr>
        <p:spPr>
          <a:xfrm>
            <a:off x="301686" y="16944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CADBD-6AF0-5C47-960B-0F89AF3469EF}"/>
              </a:ext>
            </a:extLst>
          </p:cNvPr>
          <p:cNvSpPr txBox="1"/>
          <p:nvPr/>
        </p:nvSpPr>
        <p:spPr>
          <a:xfrm>
            <a:off x="8409198" y="150975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255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567F4A-0A63-014C-8192-C7E3C40BB1CE}"/>
              </a:ext>
            </a:extLst>
          </p:cNvPr>
          <p:cNvSpPr txBox="1"/>
          <p:nvPr/>
        </p:nvSpPr>
        <p:spPr>
          <a:xfrm>
            <a:off x="4220965" y="169441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128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600D90-050E-884C-B7FD-BC35BBCEF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74" y="2673352"/>
            <a:ext cx="2730500" cy="2730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4DA6EE-6197-C342-A9E8-A5344C969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657" y="4528838"/>
            <a:ext cx="3912685" cy="20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0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6890E4-6371-F94B-A52E-244CC257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86" y="626702"/>
            <a:ext cx="8375374" cy="8274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AF0342-DC98-0347-A2BA-C93C2EACEAE6}"/>
              </a:ext>
            </a:extLst>
          </p:cNvPr>
          <p:cNvSpPr txBox="1"/>
          <p:nvPr/>
        </p:nvSpPr>
        <p:spPr>
          <a:xfrm>
            <a:off x="301686" y="16944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CADBD-6AF0-5C47-960B-0F89AF3469EF}"/>
              </a:ext>
            </a:extLst>
          </p:cNvPr>
          <p:cNvSpPr txBox="1"/>
          <p:nvPr/>
        </p:nvSpPr>
        <p:spPr>
          <a:xfrm>
            <a:off x="8409198" y="150975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255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567F4A-0A63-014C-8192-C7E3C40BB1CE}"/>
              </a:ext>
            </a:extLst>
          </p:cNvPr>
          <p:cNvSpPr txBox="1"/>
          <p:nvPr/>
        </p:nvSpPr>
        <p:spPr>
          <a:xfrm>
            <a:off x="4220965" y="169441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128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600D90-050E-884C-B7FD-BC35BBCEF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74" y="2673352"/>
            <a:ext cx="27305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43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6890E4-6371-F94B-A52E-244CC257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86" y="626702"/>
            <a:ext cx="8375374" cy="8274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AF0342-DC98-0347-A2BA-C93C2EACEAE6}"/>
              </a:ext>
            </a:extLst>
          </p:cNvPr>
          <p:cNvSpPr txBox="1"/>
          <p:nvPr/>
        </p:nvSpPr>
        <p:spPr>
          <a:xfrm>
            <a:off x="301686" y="16944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CADBD-6AF0-5C47-960B-0F89AF3469EF}"/>
              </a:ext>
            </a:extLst>
          </p:cNvPr>
          <p:cNvSpPr txBox="1"/>
          <p:nvPr/>
        </p:nvSpPr>
        <p:spPr>
          <a:xfrm>
            <a:off x="8409198" y="150975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255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567F4A-0A63-014C-8192-C7E3C40BB1CE}"/>
              </a:ext>
            </a:extLst>
          </p:cNvPr>
          <p:cNvSpPr txBox="1"/>
          <p:nvPr/>
        </p:nvSpPr>
        <p:spPr>
          <a:xfrm>
            <a:off x="4220965" y="169441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128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600D90-050E-884C-B7FD-BC35BBCEF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74" y="2673352"/>
            <a:ext cx="2730500" cy="273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D4E90A-FC75-FC40-A810-FE1D35358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74" y="2673353"/>
            <a:ext cx="2730500" cy="27305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3D963A-33BD-3341-9E47-25463D2A4CBB}"/>
              </a:ext>
            </a:extLst>
          </p:cNvPr>
          <p:cNvSpPr txBox="1"/>
          <p:nvPr/>
        </p:nvSpPr>
        <p:spPr>
          <a:xfrm>
            <a:off x="6056021" y="4794251"/>
            <a:ext cx="2621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Matriz de 512 x 512 </a:t>
            </a:r>
            <a:r>
              <a:rPr lang="es-ES_tradnl" dirty="0" err="1"/>
              <a:t>pixels</a:t>
            </a:r>
            <a:endParaRPr lang="es-ES_tradnl" dirty="0"/>
          </a:p>
          <a:p>
            <a:pPr algn="ctr"/>
            <a:r>
              <a:rPr lang="es-ES_tradnl" dirty="0"/>
              <a:t>(con valores de 0 a 255)</a:t>
            </a:r>
          </a:p>
        </p:txBody>
      </p:sp>
    </p:spTree>
    <p:extLst>
      <p:ext uri="{BB962C8B-B14F-4D97-AF65-F5344CB8AC3E}">
        <p14:creationId xmlns:p14="http://schemas.microsoft.com/office/powerpoint/2010/main" val="3329062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E600D90-050E-884C-B7FD-BC35BBCEF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74" y="2673352"/>
            <a:ext cx="2730500" cy="273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D4E90A-FC75-FC40-A810-FE1D35358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74" y="2673353"/>
            <a:ext cx="2730500" cy="27305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72776A-DD5A-D945-BECC-0B3AFFA47E17}"/>
              </a:ext>
            </a:extLst>
          </p:cNvPr>
          <p:cNvCxnSpPr/>
          <p:nvPr/>
        </p:nvCxnSpPr>
        <p:spPr>
          <a:xfrm>
            <a:off x="2938072" y="2673352"/>
            <a:ext cx="0" cy="1314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A208C4-9A2D-0043-A273-295193FC8A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76890" y="1641529"/>
            <a:ext cx="0" cy="1314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75B62D2-A170-C74C-8213-6879F6E9E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200" y="2196794"/>
            <a:ext cx="241300" cy="215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9B2E41-0BE1-BB40-BB9E-DD3553EB9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125" y="4146030"/>
            <a:ext cx="215900" cy="3048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E1353C4-B7BC-FF4A-89D4-F363B85E7F3F}"/>
              </a:ext>
            </a:extLst>
          </p:cNvPr>
          <p:cNvGrpSpPr/>
          <p:nvPr/>
        </p:nvGrpSpPr>
        <p:grpSpPr>
          <a:xfrm>
            <a:off x="211879" y="125655"/>
            <a:ext cx="4016325" cy="2674188"/>
            <a:chOff x="211879" y="125655"/>
            <a:chExt cx="4016325" cy="267418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8547864-F384-9944-8FFA-3AC467474DA3}"/>
                </a:ext>
              </a:extLst>
            </p:cNvPr>
            <p:cNvGrpSpPr/>
            <p:nvPr/>
          </p:nvGrpSpPr>
          <p:grpSpPr>
            <a:xfrm>
              <a:off x="1299197" y="1554405"/>
              <a:ext cx="2929007" cy="1245438"/>
              <a:chOff x="1299197" y="1554405"/>
              <a:chExt cx="2929007" cy="1245438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A6A8D6A-425E-B746-90BC-E6F82289D092}"/>
                  </a:ext>
                </a:extLst>
              </p:cNvPr>
              <p:cNvSpPr/>
              <p:nvPr/>
            </p:nvSpPr>
            <p:spPr>
              <a:xfrm>
                <a:off x="3202066" y="2655843"/>
                <a:ext cx="144000" cy="144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93465-6AA1-3246-A80B-0B4EFADEDFAE}"/>
                  </a:ext>
                </a:extLst>
              </p:cNvPr>
              <p:cNvSpPr txBox="1"/>
              <p:nvPr/>
            </p:nvSpPr>
            <p:spPr>
              <a:xfrm>
                <a:off x="1299197" y="1554405"/>
                <a:ext cx="29290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3200" dirty="0">
                    <a:latin typeface="Trebuchet MS" panose="020B0703020202090204" pitchFamily="34" charset="0"/>
                  </a:rPr>
                  <a:t>Elemento (0,0)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9D9E84B-EB50-C940-BFF7-E1FAE1BCB276}"/>
                  </a:ext>
                </a:extLst>
              </p:cNvPr>
              <p:cNvCxnSpPr/>
              <p:nvPr/>
            </p:nvCxnSpPr>
            <p:spPr>
              <a:xfrm>
                <a:off x="2719763" y="2034555"/>
                <a:ext cx="389749" cy="480151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534ABB3-6039-7847-B1A9-A22CA13EBA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79" y="125655"/>
              <a:ext cx="1309007" cy="1309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24BEFF-AE19-C047-BA26-BE1ED4230FD5}"/>
              </a:ext>
            </a:extLst>
          </p:cNvPr>
          <p:cNvGrpSpPr/>
          <p:nvPr/>
        </p:nvGrpSpPr>
        <p:grpSpPr>
          <a:xfrm>
            <a:off x="4739086" y="5281315"/>
            <a:ext cx="3788217" cy="1201780"/>
            <a:chOff x="417059" y="2293234"/>
            <a:chExt cx="3788217" cy="120178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2F91A74-38B7-5C47-98B9-49A028472FC0}"/>
                </a:ext>
              </a:extLst>
            </p:cNvPr>
            <p:cNvSpPr/>
            <p:nvPr/>
          </p:nvSpPr>
          <p:spPr>
            <a:xfrm>
              <a:off x="1483629" y="2293234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564149-002C-8844-820C-F3A11E1163D0}"/>
                </a:ext>
              </a:extLst>
            </p:cNvPr>
            <p:cNvSpPr txBox="1"/>
            <p:nvPr/>
          </p:nvSpPr>
          <p:spPr>
            <a:xfrm>
              <a:off x="417059" y="2910239"/>
              <a:ext cx="37882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dirty="0">
                  <a:latin typeface="Trebuchet MS" panose="020B0703020202090204" pitchFamily="34" charset="0"/>
                </a:rPr>
                <a:t>Elemento (511,511)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90B3BB-4AC9-8A49-B00B-C0813398FB44}"/>
                </a:ext>
              </a:extLst>
            </p:cNvPr>
            <p:cNvCxnSpPr/>
            <p:nvPr/>
          </p:nvCxnSpPr>
          <p:spPr>
            <a:xfrm>
              <a:off x="1618559" y="2430088"/>
              <a:ext cx="389749" cy="48015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805DBB7-B426-554D-BEA2-EFDFC0D87F1A}"/>
              </a:ext>
            </a:extLst>
          </p:cNvPr>
          <p:cNvGrpSpPr/>
          <p:nvPr/>
        </p:nvGrpSpPr>
        <p:grpSpPr>
          <a:xfrm>
            <a:off x="-17570" y="3870277"/>
            <a:ext cx="3759686" cy="2635098"/>
            <a:chOff x="417059" y="859916"/>
            <a:chExt cx="3759686" cy="263509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21FB0E1-A2FC-0C4B-B904-CC4316D2AB90}"/>
                </a:ext>
              </a:extLst>
            </p:cNvPr>
            <p:cNvSpPr/>
            <p:nvPr/>
          </p:nvSpPr>
          <p:spPr>
            <a:xfrm>
              <a:off x="4032745" y="859916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6E5333-79D3-774C-8DF2-831E22050108}"/>
                </a:ext>
              </a:extLst>
            </p:cNvPr>
            <p:cNvSpPr txBox="1"/>
            <p:nvPr/>
          </p:nvSpPr>
          <p:spPr>
            <a:xfrm>
              <a:off x="417059" y="2910239"/>
              <a:ext cx="35734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dirty="0">
                  <a:latin typeface="Trebuchet MS" panose="020B0703020202090204" pitchFamily="34" charset="0"/>
                </a:rPr>
                <a:t>Elemento (256,75)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925B21C-5435-434D-846C-9F3B4FD237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8308" y="977023"/>
              <a:ext cx="2052390" cy="193321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048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F9ED4FB-F3ED-4F43-9925-F6F308FD0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8069" y="1587220"/>
            <a:ext cx="2156222" cy="170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2773842-4813-FD40-BBEE-AB0F5CAAB0A7}"/>
              </a:ext>
            </a:extLst>
          </p:cNvPr>
          <p:cNvGrpSpPr>
            <a:grpSpLocks/>
          </p:cNvGrpSpPr>
          <p:nvPr/>
        </p:nvGrpSpPr>
        <p:grpSpPr bwMode="auto">
          <a:xfrm>
            <a:off x="1304926" y="3317197"/>
            <a:ext cx="6536531" cy="2449116"/>
            <a:chOff x="0" y="2096"/>
            <a:chExt cx="5490" cy="20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86C92D-0A16-764E-9C4D-4ED094D01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2428"/>
              <a:ext cx="1805" cy="1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673CD7-B8A0-334C-9C9A-060FAB834C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843" y="2428"/>
              <a:ext cx="1800" cy="1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E7E15C-73EB-B142-A48F-1866D968CE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699" y="2426"/>
              <a:ext cx="1788" cy="1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D665FC19-F95A-4546-B0AB-B152FFEB2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8" y="3556"/>
              <a:ext cx="280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s-CL" sz="1500">
                  <a:solidFill>
                    <a:schemeClr val="bg1"/>
                  </a:solidFill>
                </a:rPr>
                <a:t>G</a:t>
              </a:r>
              <a:endParaRPr lang="es-ES" sz="1500">
                <a:solidFill>
                  <a:schemeClr val="bg1"/>
                </a:solidFill>
              </a:endParaRPr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72B2D2AF-7BD7-1849-8AE7-704444574A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39" y="2096"/>
              <a:ext cx="1704" cy="312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BB65BC24-F355-F74B-915B-746255F08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097"/>
              <a:ext cx="1704" cy="312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077C5F7D-FBC3-8347-935E-D558959208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098"/>
              <a:ext cx="0" cy="336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13" name="Text Box 12">
              <a:extLst>
                <a:ext uri="{FF2B5EF4-FFF2-40B4-BE49-F238E27FC236}">
                  <a16:creationId xmlns:a16="http://schemas.microsoft.com/office/drawing/2014/main" id="{7F7883F0-B460-1846-91BB-60D24553A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1" y="3557"/>
              <a:ext cx="272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s-CL" sz="1500">
                  <a:solidFill>
                    <a:schemeClr val="bg1"/>
                  </a:solidFill>
                </a:rPr>
                <a:t>R</a:t>
              </a:r>
              <a:endParaRPr lang="es-ES" sz="1500">
                <a:solidFill>
                  <a:schemeClr val="bg1"/>
                </a:solidFill>
              </a:endParaRPr>
            </a:p>
          </p:txBody>
        </p:sp>
        <p:sp>
          <p:nvSpPr>
            <p:cNvPr id="14" name="Text Box 13">
              <a:extLst>
                <a:ext uri="{FF2B5EF4-FFF2-40B4-BE49-F238E27FC236}">
                  <a16:creationId xmlns:a16="http://schemas.microsoft.com/office/drawing/2014/main" id="{02972792-3191-5F49-9A0F-EE054515F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7" y="3548"/>
              <a:ext cx="263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s-CL" sz="1500">
                  <a:solidFill>
                    <a:schemeClr val="bg1"/>
                  </a:solidFill>
                </a:rPr>
                <a:t>B</a:t>
              </a:r>
              <a:endParaRPr lang="es-ES" sz="1500">
                <a:solidFill>
                  <a:schemeClr val="bg1"/>
                </a:solidFill>
              </a:endParaRPr>
            </a:p>
          </p:txBody>
        </p:sp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8CF93A26-7B05-FD43-8F45-0D7C3301B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3" y="3882"/>
              <a:ext cx="1738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s-CL" sz="1500"/>
                <a:t>Descomposición RGB</a:t>
              </a:r>
              <a:endParaRPr lang="es-ES" sz="1500"/>
            </a:p>
          </p:txBody>
        </p:sp>
      </p:grpSp>
      <p:sp>
        <p:nvSpPr>
          <p:cNvPr id="16" name="Rectangle 2">
            <a:extLst>
              <a:ext uri="{FF2B5EF4-FFF2-40B4-BE49-F238E27FC236}">
                <a16:creationId xmlns:a16="http://schemas.microsoft.com/office/drawing/2014/main" id="{9C6B5A0B-41BE-6541-88A8-DCC9954525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noFill/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Imágenes a Color</a:t>
            </a:r>
          </a:p>
        </p:txBody>
      </p:sp>
    </p:spTree>
    <p:extLst>
      <p:ext uri="{BB962C8B-B14F-4D97-AF65-F5344CB8AC3E}">
        <p14:creationId xmlns:p14="http://schemas.microsoft.com/office/powerpoint/2010/main" val="130252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9C6B5A0B-41BE-6541-88A8-DCC9954525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noFill/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Imágenes a Color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D850E8-E931-A048-A0F8-A3985DA44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66" y="922513"/>
            <a:ext cx="4896787" cy="489678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2FEE31-36C3-FD4B-B172-1A73C4A58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66" y="1374713"/>
            <a:ext cx="4896787" cy="4896787"/>
          </a:xfrm>
          <a:prstGeom prst="rect">
            <a:avLst/>
          </a:prstGeom>
          <a:ln w="25400">
            <a:solidFill>
              <a:srgbClr val="00FF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C776EF-7DA5-E146-9290-466068840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66" y="1856893"/>
            <a:ext cx="4896787" cy="4896787"/>
          </a:xfrm>
          <a:prstGeom prst="rect">
            <a:avLst/>
          </a:prstGeom>
          <a:ln w="25400">
            <a:solidFill>
              <a:srgbClr val="0000FF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69E525-87DD-B444-8B8B-02380980AF49}"/>
              </a:ext>
            </a:extLst>
          </p:cNvPr>
          <p:cNvSpPr txBox="1"/>
          <p:nvPr/>
        </p:nvSpPr>
        <p:spPr>
          <a:xfrm>
            <a:off x="653872" y="892533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7615A9-D6BF-5645-80B6-D850601BD3D8}"/>
              </a:ext>
            </a:extLst>
          </p:cNvPr>
          <p:cNvSpPr txBox="1"/>
          <p:nvPr/>
        </p:nvSpPr>
        <p:spPr>
          <a:xfrm>
            <a:off x="1097531" y="1374713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8CBE17-2F86-494E-8E93-EE717A23F75B}"/>
              </a:ext>
            </a:extLst>
          </p:cNvPr>
          <p:cNvSpPr txBox="1"/>
          <p:nvPr/>
        </p:nvSpPr>
        <p:spPr>
          <a:xfrm>
            <a:off x="1580381" y="1931989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548D5-65F0-FD4E-A049-6B3D6A86C082}"/>
              </a:ext>
            </a:extLst>
          </p:cNvPr>
          <p:cNvSpPr txBox="1"/>
          <p:nvPr/>
        </p:nvSpPr>
        <p:spPr>
          <a:xfrm>
            <a:off x="6460753" y="3658955"/>
            <a:ext cx="266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Una imagen a color de 512x512 </a:t>
            </a:r>
            <a:r>
              <a:rPr lang="es-ES_tradnl" dirty="0" err="1"/>
              <a:t>pixels</a:t>
            </a:r>
            <a:r>
              <a:rPr lang="es-ES_tradnl" dirty="0"/>
              <a:t> se almacena como tres matrices de 512x512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9C3518-A627-7C42-B154-6277FC914918}"/>
              </a:ext>
            </a:extLst>
          </p:cNvPr>
          <p:cNvSpPr/>
          <p:nvPr/>
        </p:nvSpPr>
        <p:spPr>
          <a:xfrm>
            <a:off x="6520713" y="5295293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o una sola de 512x512x3</a:t>
            </a:r>
          </a:p>
        </p:txBody>
      </p:sp>
    </p:spTree>
    <p:extLst>
      <p:ext uri="{BB962C8B-B14F-4D97-AF65-F5344CB8AC3E}">
        <p14:creationId xmlns:p14="http://schemas.microsoft.com/office/powerpoint/2010/main" val="165842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27476" y="1690180"/>
            <a:ext cx="4055724" cy="3748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 algn="ctr"/>
            <a:r>
              <a:rPr lang="es-CL" sz="243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3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3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3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3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3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3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3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3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3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3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3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3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3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3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3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3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3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3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3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3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3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3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3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3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3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3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3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3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3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62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4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4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endParaRPr lang="es-CL" sz="117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17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17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17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  <a:endParaRPr lang="en-US" sz="117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sz="1620"/>
          </a:p>
        </p:txBody>
      </p:sp>
      <p:sp>
        <p:nvSpPr>
          <p:cNvPr id="6" name="Rectangle 5"/>
          <p:cNvSpPr/>
          <p:nvPr/>
        </p:nvSpPr>
        <p:spPr>
          <a:xfrm>
            <a:off x="3853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sz="1620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sz="1620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sz="1620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sz="1620"/>
          </a:p>
        </p:txBody>
      </p:sp>
      <p:sp>
        <p:nvSpPr>
          <p:cNvPr id="10" name="TextBox 9"/>
          <p:cNvSpPr txBox="1"/>
          <p:nvPr/>
        </p:nvSpPr>
        <p:spPr>
          <a:xfrm>
            <a:off x="1" y="3031067"/>
            <a:ext cx="9144000" cy="770978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s-CL" sz="2430" b="1" dirty="0" err="1">
                <a:solidFill>
                  <a:srgbClr val="FFFFFF"/>
                </a:solidFill>
                <a:latin typeface="Trebuchet MS"/>
                <a:cs typeface="Trebuchet MS"/>
              </a:rPr>
              <a:t>Pixels</a:t>
            </a:r>
            <a:endParaRPr lang="es-CL" sz="243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99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990" dirty="0">
                <a:solidFill>
                  <a:srgbClr val="FFFFFF"/>
                </a:solidFill>
                <a:latin typeface="Trebuchet MS"/>
                <a:cs typeface="Trebuchet MS"/>
              </a:rPr>
              <a:t>[ </a:t>
            </a:r>
            <a:r>
              <a:rPr lang="es-CL" sz="990">
                <a:solidFill>
                  <a:srgbClr val="FFFFFF"/>
                </a:solidFill>
                <a:latin typeface="Trebuchet MS"/>
                <a:cs typeface="Trebuchet MS"/>
              </a:rPr>
              <a:t>Capítulo 1 </a:t>
            </a:r>
            <a:r>
              <a:rPr lang="es-CL" sz="990" dirty="0">
                <a:solidFill>
                  <a:srgbClr val="FFFFFF"/>
                </a:solidFill>
                <a:latin typeface="Trebuchet MS"/>
                <a:cs typeface="Trebuchet M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9219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2B4109-E44C-D649-9719-9EB758BBE90C}"/>
              </a:ext>
            </a:extLst>
          </p:cNvPr>
          <p:cNvSpPr txBox="1"/>
          <p:nvPr/>
        </p:nvSpPr>
        <p:spPr>
          <a:xfrm>
            <a:off x="3283827" y="2644170"/>
            <a:ext cx="25763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9600" i="1" dirty="0">
                <a:latin typeface="Times" pitchFamily="2" charset="0"/>
              </a:rPr>
              <a:t>pixel</a:t>
            </a:r>
          </a:p>
        </p:txBody>
      </p:sp>
    </p:spTree>
    <p:extLst>
      <p:ext uri="{BB962C8B-B14F-4D97-AF65-F5344CB8AC3E}">
        <p14:creationId xmlns:p14="http://schemas.microsoft.com/office/powerpoint/2010/main" val="2792387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ndrill_pixel.mov" descr="mandrill_pixel.mov">
            <a:hlinkClick r:id="" action="ppaction://media"/>
            <a:extLst>
              <a:ext uri="{FF2B5EF4-FFF2-40B4-BE49-F238E27FC236}">
                <a16:creationId xmlns:a16="http://schemas.microsoft.com/office/drawing/2014/main" id="{AB990FFB-5321-8748-AF29-3C76EDFD52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7697" y="536619"/>
            <a:ext cx="5748606" cy="578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2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2B4109-E44C-D649-9719-9EB758BBE90C}"/>
              </a:ext>
            </a:extLst>
          </p:cNvPr>
          <p:cNvSpPr txBox="1"/>
          <p:nvPr/>
        </p:nvSpPr>
        <p:spPr>
          <a:xfrm>
            <a:off x="3283827" y="2644170"/>
            <a:ext cx="25763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9600" i="1" dirty="0">
                <a:latin typeface="Times" pitchFamily="2" charset="0"/>
              </a:rPr>
              <a:t>pixel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18DDB-2F57-DB49-899E-9B249B177767}"/>
              </a:ext>
            </a:extLst>
          </p:cNvPr>
          <p:cNvSpPr txBox="1"/>
          <p:nvPr/>
        </p:nvSpPr>
        <p:spPr>
          <a:xfrm>
            <a:off x="2275538" y="4448013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Picture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29092-D71B-B846-BFA5-79746B58F2F3}"/>
              </a:ext>
            </a:extLst>
          </p:cNvPr>
          <p:cNvSpPr txBox="1"/>
          <p:nvPr/>
        </p:nvSpPr>
        <p:spPr>
          <a:xfrm>
            <a:off x="4380758" y="4448012"/>
            <a:ext cx="2457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 err="1">
                <a:solidFill>
                  <a:srgbClr val="45AFD9"/>
                </a:solidFill>
                <a:latin typeface="Trebuchet MS" panose="020B0703020202090204" pitchFamily="34" charset="0"/>
              </a:rPr>
              <a:t>Element</a:t>
            </a:r>
            <a:endParaRPr lang="es-ES_tradnl" sz="4800" dirty="0">
              <a:solidFill>
                <a:srgbClr val="45AFD9"/>
              </a:solidFill>
              <a:latin typeface="Trebuchet MS" panose="020B0703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D29AF-A148-1842-9494-36F24BFB7D6E}"/>
              </a:ext>
            </a:extLst>
          </p:cNvPr>
          <p:cNvSpPr txBox="1"/>
          <p:nvPr/>
        </p:nvSpPr>
        <p:spPr>
          <a:xfrm>
            <a:off x="3283182" y="2644169"/>
            <a:ext cx="25763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9600" i="1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pix</a:t>
            </a:r>
            <a:r>
              <a:rPr lang="es-ES_tradnl" sz="9600" i="1" dirty="0">
                <a:latin typeface="Times" pitchFamily="2" charset="0"/>
              </a:rPr>
              <a:t>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2CBEC-EAF5-394F-BFA6-41F302225984}"/>
              </a:ext>
            </a:extLst>
          </p:cNvPr>
          <p:cNvSpPr txBox="1"/>
          <p:nvPr/>
        </p:nvSpPr>
        <p:spPr>
          <a:xfrm>
            <a:off x="3282537" y="2644168"/>
            <a:ext cx="25763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9600" i="1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pix</a:t>
            </a:r>
            <a:r>
              <a:rPr lang="es-ES_tradnl" sz="9600" i="1" dirty="0">
                <a:solidFill>
                  <a:srgbClr val="45AFD9"/>
                </a:solidFill>
                <a:latin typeface="Times" pitchFamily="2" charset="0"/>
              </a:rPr>
              <a:t>el</a:t>
            </a:r>
          </a:p>
        </p:txBody>
      </p:sp>
    </p:spTree>
    <p:extLst>
      <p:ext uri="{BB962C8B-B14F-4D97-AF65-F5344CB8AC3E}">
        <p14:creationId xmlns:p14="http://schemas.microsoft.com/office/powerpoint/2010/main" val="289893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6890E4-6371-F94B-A52E-244CC257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86" y="626702"/>
            <a:ext cx="8375374" cy="8274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AF0342-DC98-0347-A2BA-C93C2EACEAE6}"/>
              </a:ext>
            </a:extLst>
          </p:cNvPr>
          <p:cNvSpPr txBox="1"/>
          <p:nvPr/>
        </p:nvSpPr>
        <p:spPr>
          <a:xfrm>
            <a:off x="301686" y="16944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F6ED4B-1F95-4E48-8BE3-A1F164FB4A19}"/>
              </a:ext>
            </a:extLst>
          </p:cNvPr>
          <p:cNvSpPr txBox="1"/>
          <p:nvPr/>
        </p:nvSpPr>
        <p:spPr>
          <a:xfrm>
            <a:off x="8409198" y="150975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255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F80428-F99C-524C-AEB8-9B3D74D2F2C5}"/>
              </a:ext>
            </a:extLst>
          </p:cNvPr>
          <p:cNvSpPr txBox="1"/>
          <p:nvPr/>
        </p:nvSpPr>
        <p:spPr>
          <a:xfrm>
            <a:off x="4220965" y="169441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1507450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24AA1CE-E094-B34C-8D5F-81E26274E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2673352"/>
            <a:ext cx="2717800" cy="273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6890E4-6371-F94B-A52E-244CC2577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6" y="626702"/>
            <a:ext cx="8375374" cy="827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9E1BC4-5EC0-F44D-AB7E-0B47FC1E4025}"/>
              </a:ext>
            </a:extLst>
          </p:cNvPr>
          <p:cNvSpPr txBox="1"/>
          <p:nvPr/>
        </p:nvSpPr>
        <p:spPr>
          <a:xfrm>
            <a:off x="4010788" y="3623103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solidFill>
                  <a:srgbClr val="0000FF"/>
                </a:solidFill>
              </a:rPr>
              <a:t>143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F0342-DC98-0347-A2BA-C93C2EACEAE6}"/>
              </a:ext>
            </a:extLst>
          </p:cNvPr>
          <p:cNvSpPr txBox="1"/>
          <p:nvPr/>
        </p:nvSpPr>
        <p:spPr>
          <a:xfrm>
            <a:off x="301686" y="16944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A660B5-F231-4449-90D2-FC89130EE0AF}"/>
              </a:ext>
            </a:extLst>
          </p:cNvPr>
          <p:cNvCxnSpPr>
            <a:cxnSpLocks/>
          </p:cNvCxnSpPr>
          <p:nvPr/>
        </p:nvCxnSpPr>
        <p:spPr>
          <a:xfrm flipH="1">
            <a:off x="5632174" y="1040425"/>
            <a:ext cx="490330" cy="1530497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F6ED4B-1F95-4E48-8BE3-A1F164FB4A19}"/>
              </a:ext>
            </a:extLst>
          </p:cNvPr>
          <p:cNvSpPr txBox="1"/>
          <p:nvPr/>
        </p:nvSpPr>
        <p:spPr>
          <a:xfrm>
            <a:off x="8409198" y="150975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255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F80428-F99C-524C-AEB8-9B3D74D2F2C5}"/>
              </a:ext>
            </a:extLst>
          </p:cNvPr>
          <p:cNvSpPr txBox="1"/>
          <p:nvPr/>
        </p:nvSpPr>
        <p:spPr>
          <a:xfrm>
            <a:off x="4220965" y="169441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50426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6890E4-6371-F94B-A52E-244CC257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86" y="626702"/>
            <a:ext cx="8375374" cy="8274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AF0342-DC98-0347-A2BA-C93C2EACEAE6}"/>
              </a:ext>
            </a:extLst>
          </p:cNvPr>
          <p:cNvSpPr txBox="1"/>
          <p:nvPr/>
        </p:nvSpPr>
        <p:spPr>
          <a:xfrm>
            <a:off x="301686" y="16944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CADBD-6AF0-5C47-960B-0F89AF3469EF}"/>
              </a:ext>
            </a:extLst>
          </p:cNvPr>
          <p:cNvSpPr txBox="1"/>
          <p:nvPr/>
        </p:nvSpPr>
        <p:spPr>
          <a:xfrm>
            <a:off x="8409198" y="150975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255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0B47FC-8CD7-7640-A7A2-56B196605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2673352"/>
            <a:ext cx="2717800" cy="273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9E1BC4-5EC0-F44D-AB7E-0B47FC1E4025}"/>
              </a:ext>
            </a:extLst>
          </p:cNvPr>
          <p:cNvSpPr txBox="1"/>
          <p:nvPr/>
        </p:nvSpPr>
        <p:spPr>
          <a:xfrm>
            <a:off x="3372124" y="2952789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144            155          150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2E8FDF-E4D6-4942-BB87-0A2109265D63}"/>
              </a:ext>
            </a:extLst>
          </p:cNvPr>
          <p:cNvSpPr txBox="1"/>
          <p:nvPr/>
        </p:nvSpPr>
        <p:spPr>
          <a:xfrm>
            <a:off x="3371190" y="3853936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142            143           77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FA652E-44F0-3149-B609-B6490EE40634}"/>
              </a:ext>
            </a:extLst>
          </p:cNvPr>
          <p:cNvSpPr txBox="1"/>
          <p:nvPr/>
        </p:nvSpPr>
        <p:spPr>
          <a:xfrm>
            <a:off x="3371189" y="4755083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108            112          154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A660B5-F231-4449-90D2-FC89130EE0AF}"/>
              </a:ext>
            </a:extLst>
          </p:cNvPr>
          <p:cNvCxnSpPr>
            <a:cxnSpLocks/>
          </p:cNvCxnSpPr>
          <p:nvPr/>
        </p:nvCxnSpPr>
        <p:spPr>
          <a:xfrm>
            <a:off x="2650435" y="1033670"/>
            <a:ext cx="2862469" cy="2716695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567F4A-0A63-014C-8192-C7E3C40BB1CE}"/>
              </a:ext>
            </a:extLst>
          </p:cNvPr>
          <p:cNvSpPr txBox="1"/>
          <p:nvPr/>
        </p:nvSpPr>
        <p:spPr>
          <a:xfrm>
            <a:off x="4220965" y="169441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392050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6890E4-6371-F94B-A52E-244CC257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86" y="626702"/>
            <a:ext cx="8375374" cy="8274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AF0342-DC98-0347-A2BA-C93C2EACEAE6}"/>
              </a:ext>
            </a:extLst>
          </p:cNvPr>
          <p:cNvSpPr txBox="1"/>
          <p:nvPr/>
        </p:nvSpPr>
        <p:spPr>
          <a:xfrm>
            <a:off x="301686" y="16944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CADBD-6AF0-5C47-960B-0F89AF3469EF}"/>
              </a:ext>
            </a:extLst>
          </p:cNvPr>
          <p:cNvSpPr txBox="1"/>
          <p:nvPr/>
        </p:nvSpPr>
        <p:spPr>
          <a:xfrm>
            <a:off x="8409198" y="150975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255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567F4A-0A63-014C-8192-C7E3C40BB1CE}"/>
              </a:ext>
            </a:extLst>
          </p:cNvPr>
          <p:cNvSpPr txBox="1"/>
          <p:nvPr/>
        </p:nvSpPr>
        <p:spPr>
          <a:xfrm>
            <a:off x="4220965" y="169441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128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600D90-050E-884C-B7FD-BC35BBCEF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74" y="2673352"/>
            <a:ext cx="2730500" cy="2730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58A156E-C585-8E44-A728-7F39A5515584}"/>
              </a:ext>
            </a:extLst>
          </p:cNvPr>
          <p:cNvGrpSpPr/>
          <p:nvPr/>
        </p:nvGrpSpPr>
        <p:grpSpPr>
          <a:xfrm>
            <a:off x="2615657" y="3846037"/>
            <a:ext cx="3912685" cy="2777019"/>
            <a:chOff x="2615657" y="3846037"/>
            <a:chExt cx="3912685" cy="277701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84DA6EE-6197-C342-A9E8-A5344C969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5657" y="4528838"/>
              <a:ext cx="3912685" cy="209421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2C5CAB-8383-274C-AF49-335A56F96262}"/>
                </a:ext>
              </a:extLst>
            </p:cNvPr>
            <p:cNvSpPr/>
            <p:nvPr/>
          </p:nvSpPr>
          <p:spPr>
            <a:xfrm>
              <a:off x="4445999" y="3846037"/>
              <a:ext cx="252000" cy="25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D631F738-AB8C-1A41-9040-B6AD7D71DF13}"/>
                </a:ext>
              </a:extLst>
            </p:cNvPr>
            <p:cNvSpPr/>
            <p:nvPr/>
          </p:nvSpPr>
          <p:spPr>
            <a:xfrm>
              <a:off x="4509630" y="4216333"/>
              <a:ext cx="113289" cy="194208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267828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3320</TotalTime>
  <Words>121</Words>
  <Application>Microsoft Macintosh PowerPoint</Application>
  <PresentationFormat>On-screen Show (4:3)</PresentationFormat>
  <Paragraphs>64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</vt:lpstr>
      <vt:lpstr>Trebuchet MS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Imágenes a Color</vt:lpstr>
      <vt:lpstr>Imágenes a Color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78</cp:revision>
  <dcterms:created xsi:type="dcterms:W3CDTF">2020-05-07T23:41:02Z</dcterms:created>
  <dcterms:modified xsi:type="dcterms:W3CDTF">2022-08-09T20:23:17Z</dcterms:modified>
</cp:coreProperties>
</file>